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01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31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01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 күндіз қатты ыстық 35-37 градус.</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02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01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02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 күші 3-8 м/с. Ауа температурасы </a:t>
            </a:r>
            <a:r>
              <a:rPr lang="kk-KZ" sz="1200" dirty="0" smtClean="0">
                <a:latin typeface="Times New Roman" pitchFamily="18" charset="0"/>
                <a:cs typeface="Times New Roman" pitchFamily="18" charset="0"/>
              </a:rPr>
              <a:t>15-17 градус </a:t>
            </a:r>
            <a:r>
              <a:rPr lang="kk-KZ" sz="1200" dirty="0" smtClean="0">
                <a:latin typeface="Times New Roman" pitchFamily="18" charset="0"/>
                <a:cs typeface="Times New Roman" pitchFamily="18" charset="0"/>
              </a:rPr>
              <a:t>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smtClean="0">
              <a:solidFill>
                <a:schemeClr val="tx1"/>
              </a:solidFill>
              <a:latin typeface="Times New Roman" panose="02020603050405020304" pitchFamily="18" charset="0"/>
              <a:cs typeface="Times New Roman" panose="02020603050405020304" pitchFamily="18" charset="0"/>
            </a:endParaRPr>
          </a:p>
          <a:p>
            <a:pPr algn="just"/>
            <a:r>
              <a:rPr lang="ru-RU" sz="1200" smtClean="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1879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0.376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0.383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Байменова АА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22823</TotalTime>
  <Words>523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5889</cp:revision>
  <cp:lastPrinted>2021-07-01T03:56:27Z</cp:lastPrinted>
  <dcterms:created xsi:type="dcterms:W3CDTF">2018-03-27T06:03:00Z</dcterms:created>
  <dcterms:modified xsi:type="dcterms:W3CDTF">2026-05-31T07:19:08Z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